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80" r:id="rId4"/>
    <p:sldId id="257" r:id="rId5"/>
    <p:sldId id="258" r:id="rId6"/>
    <p:sldId id="261" r:id="rId7"/>
    <p:sldId id="260" r:id="rId8"/>
    <p:sldId id="269" r:id="rId9"/>
    <p:sldId id="270" r:id="rId10"/>
    <p:sldId id="271" r:id="rId11"/>
    <p:sldId id="277" r:id="rId12"/>
    <p:sldId id="278" r:id="rId13"/>
    <p:sldId id="272" r:id="rId14"/>
    <p:sldId id="281" r:id="rId15"/>
    <p:sldId id="282" r:id="rId16"/>
    <p:sldId id="273" r:id="rId17"/>
    <p:sldId id="274" r:id="rId18"/>
    <p:sldId id="275" r:id="rId19"/>
    <p:sldId id="276" r:id="rId20"/>
    <p:sldId id="283" r:id="rId21"/>
    <p:sldId id="284" r:id="rId22"/>
    <p:sldId id="285" r:id="rId23"/>
    <p:sldId id="289" r:id="rId24"/>
    <p:sldId id="287" r:id="rId25"/>
    <p:sldId id="291" r:id="rId26"/>
    <p:sldId id="290" r:id="rId27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61AB79-D865-4532-92FF-1C32DA003408}" v="3" dt="2023-11-04T16:12:33.5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sjid al-ukhuwah" userId="48d9a474304028cb" providerId="LiveId" clId="{1561AB79-D865-4532-92FF-1C32DA003408}"/>
    <pc:docChg chg="custSel addSld modSld sldOrd">
      <pc:chgData name="masjid al-ukhuwah" userId="48d9a474304028cb" providerId="LiveId" clId="{1561AB79-D865-4532-92FF-1C32DA003408}" dt="2023-11-04T16:12:33.589" v="85" actId="20577"/>
      <pc:docMkLst>
        <pc:docMk/>
      </pc:docMkLst>
      <pc:sldChg chg="modSp new mod">
        <pc:chgData name="masjid al-ukhuwah" userId="48d9a474304028cb" providerId="LiveId" clId="{1561AB79-D865-4532-92FF-1C32DA003408}" dt="2023-11-04T16:12:33.589" v="85" actId="20577"/>
        <pc:sldMkLst>
          <pc:docMk/>
          <pc:sldMk cId="282375691" sldId="290"/>
        </pc:sldMkLst>
        <pc:spChg chg="mod">
          <ac:chgData name="masjid al-ukhuwah" userId="48d9a474304028cb" providerId="LiveId" clId="{1561AB79-D865-4532-92FF-1C32DA003408}" dt="2023-11-04T16:08:25.798" v="11" actId="20577"/>
          <ac:spMkLst>
            <pc:docMk/>
            <pc:sldMk cId="282375691" sldId="290"/>
            <ac:spMk id="2" creationId="{4A83A6D8-BD89-C54E-5C5A-C81CBAC569D8}"/>
          </ac:spMkLst>
        </pc:spChg>
        <pc:spChg chg="mod">
          <ac:chgData name="masjid al-ukhuwah" userId="48d9a474304028cb" providerId="LiveId" clId="{1561AB79-D865-4532-92FF-1C32DA003408}" dt="2023-11-04T16:12:33.589" v="85" actId="20577"/>
          <ac:spMkLst>
            <pc:docMk/>
            <pc:sldMk cId="282375691" sldId="290"/>
            <ac:spMk id="3" creationId="{BBB5A347-5F44-2E9C-57DD-494E585E60F8}"/>
          </ac:spMkLst>
        </pc:spChg>
      </pc:sldChg>
      <pc:sldChg chg="addSp delSp modSp new mod ord">
        <pc:chgData name="masjid al-ukhuwah" userId="48d9a474304028cb" providerId="LiveId" clId="{1561AB79-D865-4532-92FF-1C32DA003408}" dt="2023-11-04T16:11:38.012" v="70" actId="1036"/>
        <pc:sldMkLst>
          <pc:docMk/>
          <pc:sldMk cId="3687889677" sldId="291"/>
        </pc:sldMkLst>
        <pc:spChg chg="mod">
          <ac:chgData name="masjid al-ukhuwah" userId="48d9a474304028cb" providerId="LiveId" clId="{1561AB79-D865-4532-92FF-1C32DA003408}" dt="2023-11-04T16:10:02.062" v="37" actId="20577"/>
          <ac:spMkLst>
            <pc:docMk/>
            <pc:sldMk cId="3687889677" sldId="291"/>
            <ac:spMk id="2" creationId="{0CF6576A-B4A7-00ED-136F-66A285DC6935}"/>
          </ac:spMkLst>
        </pc:spChg>
        <pc:spChg chg="del mod">
          <ac:chgData name="masjid al-ukhuwah" userId="48d9a474304028cb" providerId="LiveId" clId="{1561AB79-D865-4532-92FF-1C32DA003408}" dt="2023-11-04T16:09:31.694" v="21" actId="478"/>
          <ac:spMkLst>
            <pc:docMk/>
            <pc:sldMk cId="3687889677" sldId="291"/>
            <ac:spMk id="3" creationId="{E6E95B44-0CB5-6D05-D09A-B241D8DFA655}"/>
          </ac:spMkLst>
        </pc:spChg>
        <pc:spChg chg="add del mod">
          <ac:chgData name="masjid al-ukhuwah" userId="48d9a474304028cb" providerId="LiveId" clId="{1561AB79-D865-4532-92FF-1C32DA003408}" dt="2023-11-04T16:10:14.699" v="42" actId="478"/>
          <ac:spMkLst>
            <pc:docMk/>
            <pc:sldMk cId="3687889677" sldId="291"/>
            <ac:spMk id="4" creationId="{33B771B9-FA68-CF11-7FB5-CBF8EB7EBF0B}"/>
          </ac:spMkLst>
        </pc:spChg>
        <pc:spChg chg="add mod">
          <ac:chgData name="masjid al-ukhuwah" userId="48d9a474304028cb" providerId="LiveId" clId="{1561AB79-D865-4532-92FF-1C32DA003408}" dt="2023-11-04T16:10:41.978" v="49" actId="1076"/>
          <ac:spMkLst>
            <pc:docMk/>
            <pc:sldMk cId="3687889677" sldId="291"/>
            <ac:spMk id="6" creationId="{30058C0B-6758-8154-9E2E-4B8CCAD9153F}"/>
          </ac:spMkLst>
        </pc:spChg>
        <pc:spChg chg="add mod">
          <ac:chgData name="masjid al-ukhuwah" userId="48d9a474304028cb" providerId="LiveId" clId="{1561AB79-D865-4532-92FF-1C32DA003408}" dt="2023-11-04T16:11:34.777" v="60" actId="1076"/>
          <ac:spMkLst>
            <pc:docMk/>
            <pc:sldMk cId="3687889677" sldId="291"/>
            <ac:spMk id="10" creationId="{49948AB9-F84F-A710-22BD-BD00F912152C}"/>
          </ac:spMkLst>
        </pc:spChg>
        <pc:picChg chg="add mod modCrop">
          <ac:chgData name="masjid al-ukhuwah" userId="48d9a474304028cb" providerId="LiveId" clId="{1561AB79-D865-4532-92FF-1C32DA003408}" dt="2023-11-04T16:11:38.012" v="70" actId="1036"/>
          <ac:picMkLst>
            <pc:docMk/>
            <pc:sldMk cId="3687889677" sldId="291"/>
            <ac:picMk id="8" creationId="{C23037C6-6821-2E27-B493-CF51D761354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668A3F08-E7BE-5C0E-F1EC-6D33B13CDD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d-ID"/>
              <a:t>Klik untuk mengedit gaya judul Master</a:t>
            </a:r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DA70C194-8CC4-BBE5-170F-DF13FE61F2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/>
              <a:t>Klik untuk mengedit gaya subjudul Master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549A26F1-FAE2-FB9F-C7DB-7FDAB18CC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9DC2D-0624-48A5-9696-D5B543D08C3A}" type="datetimeFigureOut">
              <a:rPr lang="id-ID" smtClean="0"/>
              <a:t>04/11/2023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9B5741BD-DC78-3C7C-08EA-04BFF0C81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C738B93E-A586-6A77-FBBA-DBB29162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E0E08-3B7E-4AB3-BD9E-E9DBE6A6E96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92655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Judul dan Teks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BB76C620-1959-BD0E-0253-0DA327094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Vertikal 2">
            <a:extLst>
              <a:ext uri="{FF2B5EF4-FFF2-40B4-BE49-F238E27FC236}">
                <a16:creationId xmlns:a16="http://schemas.microsoft.com/office/drawing/2014/main" id="{0AFDC2AE-B53F-A2A1-327D-AFB3149075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375CA6C2-04A7-943F-82DA-EFC87BBB9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9DC2D-0624-48A5-9696-D5B543D08C3A}" type="datetimeFigureOut">
              <a:rPr lang="id-ID" smtClean="0"/>
              <a:t>04/11/2023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337CFE07-27BA-D882-ED03-4EC1C346C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8D5811B5-63BE-A355-D97F-36C6EE819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E0E08-3B7E-4AB3-BD9E-E9DBE6A6E96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50732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Judul Vertikal dan Te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Vertikal 1">
            <a:extLst>
              <a:ext uri="{FF2B5EF4-FFF2-40B4-BE49-F238E27FC236}">
                <a16:creationId xmlns:a16="http://schemas.microsoft.com/office/drawing/2014/main" id="{13B40997-500F-852E-D22D-1367CD8B48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Vertikal 2">
            <a:extLst>
              <a:ext uri="{FF2B5EF4-FFF2-40B4-BE49-F238E27FC236}">
                <a16:creationId xmlns:a16="http://schemas.microsoft.com/office/drawing/2014/main" id="{92F078FF-8E76-2814-A7D8-3B24D11A68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D8F22E48-EFA4-A796-CD25-43F4C46D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9DC2D-0624-48A5-9696-D5B543D08C3A}" type="datetimeFigureOut">
              <a:rPr lang="id-ID" smtClean="0"/>
              <a:t>04/11/2023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6CAF8786-7961-E956-561D-C6E03383A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E3F48327-715B-3CC3-18E7-9C712690E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E0E08-3B7E-4AB3-BD9E-E9DBE6A6E96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57217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9C7765C8-7C22-B251-4D10-5BED86466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F032B670-00A4-6553-C149-7F316C7EC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C06A5DBE-B29C-D164-4C96-BEFFF7178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9DC2D-0624-48A5-9696-D5B543D08C3A}" type="datetimeFigureOut">
              <a:rPr lang="id-ID" smtClean="0"/>
              <a:t>04/11/2023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2BA0D3EA-E4FD-1C37-D798-4880AAC63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90D2835A-8742-8B43-318C-F050E40C9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E0E08-3B7E-4AB3-BD9E-E9DBE6A6E96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85494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5380D943-ECCF-AD8A-DFD4-47301E121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48C5AF2E-C4BB-90FF-2471-1719F6F0C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2356276A-717D-E84F-0388-822DB9A0E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9DC2D-0624-48A5-9696-D5B543D08C3A}" type="datetimeFigureOut">
              <a:rPr lang="id-ID" smtClean="0"/>
              <a:t>04/11/2023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8DDDABB9-0C00-B48C-50FD-1C2875B35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96F6D2AF-1B53-00B8-24C3-DAD260F43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E0E08-3B7E-4AB3-BD9E-E9DBE6A6E96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48516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7F890301-E880-5FBC-0522-DEF7AE609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BDBA63F8-F26B-CBAF-3A8E-E4E656F862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D13AC92D-DAA5-6666-6F67-71D9255C10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1C55B599-C588-34E8-D7DF-42DDDCEE3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9DC2D-0624-48A5-9696-D5B543D08C3A}" type="datetimeFigureOut">
              <a:rPr lang="id-ID" smtClean="0"/>
              <a:t>04/11/2023</a:t>
            </a:fld>
            <a:endParaRPr lang="id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B1E2C880-9598-5E1A-C697-DCFA130A0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15891A26-4F1B-AC0A-E8E6-849C99A28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E0E08-3B7E-4AB3-BD9E-E9DBE6A6E96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24723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B2A1695F-5265-7F72-B1EF-35A87833E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5549495E-2D57-504A-8848-4B92F6EFB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AFB055AD-5FB7-7B55-5F4A-E394A798A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5" name="Tampungan Teks 4">
            <a:extLst>
              <a:ext uri="{FF2B5EF4-FFF2-40B4-BE49-F238E27FC236}">
                <a16:creationId xmlns:a16="http://schemas.microsoft.com/office/drawing/2014/main" id="{5414CE52-34ED-686F-BDF4-8400AB77D3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6" name="Tampungan Konten 5">
            <a:extLst>
              <a:ext uri="{FF2B5EF4-FFF2-40B4-BE49-F238E27FC236}">
                <a16:creationId xmlns:a16="http://schemas.microsoft.com/office/drawing/2014/main" id="{133C2C02-F868-3308-996A-DE5AB6BDC6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7" name="Tampungan Tanggal 6">
            <a:extLst>
              <a:ext uri="{FF2B5EF4-FFF2-40B4-BE49-F238E27FC236}">
                <a16:creationId xmlns:a16="http://schemas.microsoft.com/office/drawing/2014/main" id="{D3AD3349-051B-BB40-B31E-CDDE612D1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9DC2D-0624-48A5-9696-D5B543D08C3A}" type="datetimeFigureOut">
              <a:rPr lang="id-ID" smtClean="0"/>
              <a:t>04/11/2023</a:t>
            </a:fld>
            <a:endParaRPr lang="id-ID"/>
          </a:p>
        </p:txBody>
      </p:sp>
      <p:sp>
        <p:nvSpPr>
          <p:cNvPr id="8" name="Tampungan Kaki 7">
            <a:extLst>
              <a:ext uri="{FF2B5EF4-FFF2-40B4-BE49-F238E27FC236}">
                <a16:creationId xmlns:a16="http://schemas.microsoft.com/office/drawing/2014/main" id="{E7EFC9E2-DBA8-5E59-91FD-C974DDA8A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Tampungan Nomor Slide 8">
            <a:extLst>
              <a:ext uri="{FF2B5EF4-FFF2-40B4-BE49-F238E27FC236}">
                <a16:creationId xmlns:a16="http://schemas.microsoft.com/office/drawing/2014/main" id="{4279EDFF-0277-7318-F966-876D5F9B6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E0E08-3B7E-4AB3-BD9E-E9DBE6A6E96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40666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66C74983-A328-9289-EA4E-97C483543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anggal 2">
            <a:extLst>
              <a:ext uri="{FF2B5EF4-FFF2-40B4-BE49-F238E27FC236}">
                <a16:creationId xmlns:a16="http://schemas.microsoft.com/office/drawing/2014/main" id="{3595A6D8-5DC5-2429-71BB-A54993543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9DC2D-0624-48A5-9696-D5B543D08C3A}" type="datetimeFigureOut">
              <a:rPr lang="id-ID" smtClean="0"/>
              <a:t>04/11/2023</a:t>
            </a:fld>
            <a:endParaRPr lang="id-ID"/>
          </a:p>
        </p:txBody>
      </p:sp>
      <p:sp>
        <p:nvSpPr>
          <p:cNvPr id="4" name="Tampungan Kaki 3">
            <a:extLst>
              <a:ext uri="{FF2B5EF4-FFF2-40B4-BE49-F238E27FC236}">
                <a16:creationId xmlns:a16="http://schemas.microsoft.com/office/drawing/2014/main" id="{9586B11A-EEE6-776F-B27F-40537D98D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id="{AEBC546B-1113-E46B-F522-2A8A6F03F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E0E08-3B7E-4AB3-BD9E-E9DBE6A6E96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92078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anggal 1">
            <a:extLst>
              <a:ext uri="{FF2B5EF4-FFF2-40B4-BE49-F238E27FC236}">
                <a16:creationId xmlns:a16="http://schemas.microsoft.com/office/drawing/2014/main" id="{2A26AF0E-85C9-C2B1-527B-23435941F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9DC2D-0624-48A5-9696-D5B543D08C3A}" type="datetimeFigureOut">
              <a:rPr lang="id-ID" smtClean="0"/>
              <a:t>04/11/2023</a:t>
            </a:fld>
            <a:endParaRPr lang="id-ID"/>
          </a:p>
        </p:txBody>
      </p:sp>
      <p:sp>
        <p:nvSpPr>
          <p:cNvPr id="3" name="Tampungan Kaki 2">
            <a:extLst>
              <a:ext uri="{FF2B5EF4-FFF2-40B4-BE49-F238E27FC236}">
                <a16:creationId xmlns:a16="http://schemas.microsoft.com/office/drawing/2014/main" id="{920A642C-4E16-6140-142E-C2998BE3D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51029A5C-C76B-5C24-786F-614BBBB09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E0E08-3B7E-4AB3-BD9E-E9DBE6A6E96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88354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1E7EF872-7495-4FFE-151E-2FCA63E27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d-ID"/>
              <a:t>Klik untuk mengedit gaya judul Master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215F9344-B881-86C1-5038-DA19502D4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6940EA7A-E8AF-265C-7C49-5A3026B2F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F4BB153A-97CF-BFB4-BE74-4C097944E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9DC2D-0624-48A5-9696-D5B543D08C3A}" type="datetimeFigureOut">
              <a:rPr lang="id-ID" smtClean="0"/>
              <a:t>04/11/2023</a:t>
            </a:fld>
            <a:endParaRPr lang="id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6912D784-9E21-18D1-BD3B-FC582A200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2FF01B89-A4E2-5137-F41E-6C1B65ABB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E0E08-3B7E-4AB3-BD9E-E9DBE6A6E96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3454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FF42A5B3-EB7E-FD8C-B435-890CFAF61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d-ID"/>
              <a:t>Klik untuk mengedit gaya judul Master</a:t>
            </a:r>
          </a:p>
        </p:txBody>
      </p:sp>
      <p:sp>
        <p:nvSpPr>
          <p:cNvPr id="3" name="Tampungan Gambar 2">
            <a:extLst>
              <a:ext uri="{FF2B5EF4-FFF2-40B4-BE49-F238E27FC236}">
                <a16:creationId xmlns:a16="http://schemas.microsoft.com/office/drawing/2014/main" id="{B64088F1-6148-795F-6F4C-D1FF308D61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19509CFA-A892-3374-B810-6D631E3BB8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347E6E3B-F04A-2638-E71E-FE637D7B9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9DC2D-0624-48A5-9696-D5B543D08C3A}" type="datetimeFigureOut">
              <a:rPr lang="id-ID" smtClean="0"/>
              <a:t>04/11/2023</a:t>
            </a:fld>
            <a:endParaRPr lang="id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FFBD77F8-F519-F7C7-C143-C183F76E4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3B06179B-D270-5966-D725-ADDFA4F9D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E0E08-3B7E-4AB3-BD9E-E9DBE6A6E96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60156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Judul 1">
            <a:extLst>
              <a:ext uri="{FF2B5EF4-FFF2-40B4-BE49-F238E27FC236}">
                <a16:creationId xmlns:a16="http://schemas.microsoft.com/office/drawing/2014/main" id="{F0C97CCF-6952-BDCE-01D9-C7C8AF84D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AC9CE60C-1726-1E08-A465-872AB10AD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9D403D1A-2771-D51B-8384-CEA6E13F3C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9DC2D-0624-48A5-9696-D5B543D08C3A}" type="datetimeFigureOut">
              <a:rPr lang="id-ID" smtClean="0"/>
              <a:t>04/11/2023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F03524B0-5F02-95D0-8330-1172302CF0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F0B21EA4-3B85-10BC-C21B-FA6CC7F530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E0E08-3B7E-4AB3-BD9E-E9DBE6A6E96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85124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share.net/rakhkha/whitebox-testing-123581037#1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revou.co/kosakata/flowchart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godyaaditya/white-box-testing-28684822" TargetMode="External"/><Relationship Id="rId2" Type="http://schemas.openxmlformats.org/officeDocument/2006/relationships/hyperlink" Target="https://revou.co/kosakata/white-box-testin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share.net/rakhkha/whitebox-testing-123581037#4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96A908FC-3F20-20DC-0BA9-5D28E75A66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8759" y="1566489"/>
            <a:ext cx="8951167" cy="2190005"/>
          </a:xfrm>
        </p:spPr>
        <p:txBody>
          <a:bodyPr>
            <a:normAutofit/>
          </a:bodyPr>
          <a:lstStyle/>
          <a:p>
            <a:r>
              <a:rPr lang="id-ID" b="1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hlinkClick r:id="rId2"/>
              </a:rPr>
              <a:t>Testing dan Implementasi Sistem</a:t>
            </a:r>
            <a:endParaRPr lang="id-ID" dirty="0"/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1ECF191E-EBD4-8C36-D39A-7133DD7ECE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674" y="5481330"/>
            <a:ext cx="2861388" cy="1016615"/>
          </a:xfrm>
        </p:spPr>
        <p:txBody>
          <a:bodyPr/>
          <a:lstStyle/>
          <a:p>
            <a:pPr algn="l"/>
            <a:r>
              <a:rPr lang="en-US" dirty="0"/>
              <a:t>Nama	: </a:t>
            </a:r>
            <a:r>
              <a:rPr lang="en-US" dirty="0" err="1"/>
              <a:t>Durahim</a:t>
            </a:r>
            <a:endParaRPr lang="en-US" dirty="0"/>
          </a:p>
          <a:p>
            <a:pPr algn="l"/>
            <a:r>
              <a:rPr lang="en-US" dirty="0"/>
              <a:t>NIM : 191011450465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3615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Kotak Teks 8">
            <a:extLst>
              <a:ext uri="{FF2B5EF4-FFF2-40B4-BE49-F238E27FC236}">
                <a16:creationId xmlns:a16="http://schemas.microsoft.com/office/drawing/2014/main" id="{D6FADF23-A2A7-A45E-DB52-2F52B226BDD5}"/>
              </a:ext>
            </a:extLst>
          </p:cNvPr>
          <p:cNvSpPr txBox="1"/>
          <p:nvPr/>
        </p:nvSpPr>
        <p:spPr>
          <a:xfrm>
            <a:off x="1565211" y="691766"/>
            <a:ext cx="595526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 err="1">
                <a:solidFill>
                  <a:schemeClr val="accent1"/>
                </a:solidFill>
                <a:latin typeface="Source Sans Pro" panose="020B0503030403020204" pitchFamily="34" charset="0"/>
              </a:rPr>
              <a:t>Komponen</a:t>
            </a:r>
            <a:r>
              <a:rPr lang="en-US" sz="4400" b="1" dirty="0">
                <a:solidFill>
                  <a:schemeClr val="accent1"/>
                </a:solidFill>
                <a:latin typeface="Source Sans Pro" panose="020B0503030403020204" pitchFamily="34" charset="0"/>
              </a:rPr>
              <a:t> Flowgraph</a:t>
            </a:r>
            <a:endParaRPr lang="id-ID" sz="4400" dirty="0">
              <a:solidFill>
                <a:schemeClr val="accent1"/>
              </a:solidFill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3FDCEEF3-F921-C1E4-E4B2-073FF4F46C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70" t="26803" r="21556" b="17279"/>
          <a:stretch/>
        </p:blipFill>
        <p:spPr>
          <a:xfrm>
            <a:off x="1407493" y="1646125"/>
            <a:ext cx="8072409" cy="452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85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Kotak Teks 8">
            <a:extLst>
              <a:ext uri="{FF2B5EF4-FFF2-40B4-BE49-F238E27FC236}">
                <a16:creationId xmlns:a16="http://schemas.microsoft.com/office/drawing/2014/main" id="{D6FADF23-A2A7-A45E-DB52-2F52B226BDD5}"/>
              </a:ext>
            </a:extLst>
          </p:cNvPr>
          <p:cNvSpPr txBox="1"/>
          <p:nvPr/>
        </p:nvSpPr>
        <p:spPr>
          <a:xfrm>
            <a:off x="1565211" y="691766"/>
            <a:ext cx="595526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 err="1">
                <a:solidFill>
                  <a:schemeClr val="accent1"/>
                </a:solidFill>
                <a:latin typeface="Source Sans Pro" panose="020B0503030403020204" pitchFamily="34" charset="0"/>
              </a:rPr>
              <a:t>Komponen</a:t>
            </a:r>
            <a:r>
              <a:rPr lang="en-US" sz="4400" b="1" dirty="0">
                <a:solidFill>
                  <a:schemeClr val="accent1"/>
                </a:solidFill>
                <a:latin typeface="Source Sans Pro" panose="020B0503030403020204" pitchFamily="34" charset="0"/>
              </a:rPr>
              <a:t> Flowgraph</a:t>
            </a:r>
            <a:endParaRPr lang="id-ID" sz="4400" dirty="0">
              <a:solidFill>
                <a:schemeClr val="accent1"/>
              </a:solidFill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713C7556-75E7-DB5C-8DE5-4649176988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47" t="28435" r="21480" b="21905"/>
          <a:stretch/>
        </p:blipFill>
        <p:spPr>
          <a:xfrm>
            <a:off x="1441746" y="1651517"/>
            <a:ext cx="7674263" cy="381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538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Kotak Teks 8">
            <a:extLst>
              <a:ext uri="{FF2B5EF4-FFF2-40B4-BE49-F238E27FC236}">
                <a16:creationId xmlns:a16="http://schemas.microsoft.com/office/drawing/2014/main" id="{D6FADF23-A2A7-A45E-DB52-2F52B226BDD5}"/>
              </a:ext>
            </a:extLst>
          </p:cNvPr>
          <p:cNvSpPr txBox="1"/>
          <p:nvPr/>
        </p:nvSpPr>
        <p:spPr>
          <a:xfrm>
            <a:off x="1565211" y="691766"/>
            <a:ext cx="595526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Source Sans Pro" panose="020B0503030403020204" pitchFamily="34" charset="0"/>
              </a:rPr>
              <a:t>Basis Path Testing</a:t>
            </a:r>
            <a:endParaRPr lang="id-ID" sz="4400" dirty="0">
              <a:solidFill>
                <a:schemeClr val="accent1"/>
              </a:solidFill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DC6AA1B8-C47C-8FED-B1EB-78B3F770D0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06" t="24898" r="21709" b="22585"/>
          <a:stretch/>
        </p:blipFill>
        <p:spPr>
          <a:xfrm>
            <a:off x="1527887" y="1628191"/>
            <a:ext cx="8175948" cy="435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37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Kotak Teks 8">
            <a:extLst>
              <a:ext uri="{FF2B5EF4-FFF2-40B4-BE49-F238E27FC236}">
                <a16:creationId xmlns:a16="http://schemas.microsoft.com/office/drawing/2014/main" id="{D6FADF23-A2A7-A45E-DB52-2F52B226BDD5}"/>
              </a:ext>
            </a:extLst>
          </p:cNvPr>
          <p:cNvSpPr txBox="1"/>
          <p:nvPr/>
        </p:nvSpPr>
        <p:spPr>
          <a:xfrm>
            <a:off x="1807807" y="836725"/>
            <a:ext cx="595526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i="0" dirty="0">
                <a:solidFill>
                  <a:schemeClr val="accent1"/>
                </a:solidFill>
                <a:effectLst/>
                <a:latin typeface="Source Sans Pro" panose="020B0503030403020204" pitchFamily="34" charset="0"/>
              </a:rPr>
              <a:t>Basis Path Testing</a:t>
            </a:r>
            <a:endParaRPr lang="id-ID" sz="4400" dirty="0">
              <a:solidFill>
                <a:schemeClr val="accent1"/>
              </a:solidFill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415CD5C1-E15E-FBDE-2C64-70629380B5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77" t="28571" r="23087" b="19592"/>
          <a:stretch/>
        </p:blipFill>
        <p:spPr>
          <a:xfrm>
            <a:off x="1463169" y="1670179"/>
            <a:ext cx="7839452" cy="420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485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Kotak Teks 8">
            <a:extLst>
              <a:ext uri="{FF2B5EF4-FFF2-40B4-BE49-F238E27FC236}">
                <a16:creationId xmlns:a16="http://schemas.microsoft.com/office/drawing/2014/main" id="{D6FADF23-A2A7-A45E-DB52-2F52B226BDD5}"/>
              </a:ext>
            </a:extLst>
          </p:cNvPr>
          <p:cNvSpPr txBox="1"/>
          <p:nvPr/>
        </p:nvSpPr>
        <p:spPr>
          <a:xfrm>
            <a:off x="1807807" y="836725"/>
            <a:ext cx="595526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Source Sans Pro" panose="020B0503030403020204" pitchFamily="34" charset="0"/>
              </a:rPr>
              <a:t>Cyclomatic complexity</a:t>
            </a:r>
            <a:endParaRPr lang="id-ID" sz="4400" dirty="0">
              <a:solidFill>
                <a:schemeClr val="accent1"/>
              </a:solidFill>
            </a:endParaRPr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FF4B934D-CE42-79E9-46D4-839F0FFFAF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64" t="30885" r="22704" b="19592"/>
          <a:stretch/>
        </p:blipFill>
        <p:spPr>
          <a:xfrm>
            <a:off x="1576902" y="1810139"/>
            <a:ext cx="8098943" cy="407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002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Kotak Teks 8">
            <a:extLst>
              <a:ext uri="{FF2B5EF4-FFF2-40B4-BE49-F238E27FC236}">
                <a16:creationId xmlns:a16="http://schemas.microsoft.com/office/drawing/2014/main" id="{D6FADF23-A2A7-A45E-DB52-2F52B226BDD5}"/>
              </a:ext>
            </a:extLst>
          </p:cNvPr>
          <p:cNvSpPr txBox="1"/>
          <p:nvPr/>
        </p:nvSpPr>
        <p:spPr>
          <a:xfrm>
            <a:off x="1807807" y="836725"/>
            <a:ext cx="595526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Source Sans Pro" panose="020B0503030403020204" pitchFamily="34" charset="0"/>
              </a:rPr>
              <a:t>Cyclomatic complexity</a:t>
            </a:r>
            <a:endParaRPr lang="id-ID" sz="4400" dirty="0">
              <a:solidFill>
                <a:schemeClr val="accent1"/>
              </a:solidFill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DC0467F1-C937-1C76-D090-0121565A1F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41" t="27211" r="21939" b="36190"/>
          <a:stretch/>
        </p:blipFill>
        <p:spPr>
          <a:xfrm>
            <a:off x="1568513" y="1838130"/>
            <a:ext cx="8023356" cy="294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48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Kotak Teks 8">
            <a:extLst>
              <a:ext uri="{FF2B5EF4-FFF2-40B4-BE49-F238E27FC236}">
                <a16:creationId xmlns:a16="http://schemas.microsoft.com/office/drawing/2014/main" id="{D6FADF23-A2A7-A45E-DB52-2F52B226BDD5}"/>
              </a:ext>
            </a:extLst>
          </p:cNvPr>
          <p:cNvSpPr txBox="1"/>
          <p:nvPr/>
        </p:nvSpPr>
        <p:spPr>
          <a:xfrm>
            <a:off x="1565211" y="691766"/>
            <a:ext cx="9332944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dirty="0" err="1">
                <a:solidFill>
                  <a:schemeClr val="accent1"/>
                </a:solidFill>
                <a:effectLst/>
                <a:latin typeface="Source Sans Pro" panose="020B0503030403020204" pitchFamily="34" charset="0"/>
              </a:rPr>
              <a:t>Pembuatan</a:t>
            </a:r>
            <a:r>
              <a:rPr lang="en-US" sz="3600" b="1" i="0" dirty="0">
                <a:solidFill>
                  <a:schemeClr val="accent1"/>
                </a:solidFill>
                <a:effectLst/>
                <a:latin typeface="Source Sans Pro" panose="020B0503030403020204" pitchFamily="34" charset="0"/>
              </a:rPr>
              <a:t> test case </a:t>
            </a:r>
            <a:r>
              <a:rPr lang="en-US" sz="3600" b="1" i="0" dirty="0" err="1">
                <a:solidFill>
                  <a:schemeClr val="accent1"/>
                </a:solidFill>
                <a:effectLst/>
                <a:latin typeface="Source Sans Pro" panose="020B0503030403020204" pitchFamily="34" charset="0"/>
              </a:rPr>
              <a:t>dengan</a:t>
            </a:r>
            <a:r>
              <a:rPr lang="en-US" sz="3600" b="1" i="0" dirty="0">
                <a:solidFill>
                  <a:schemeClr val="accent1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sz="3600" b="1" i="0" dirty="0" err="1">
                <a:solidFill>
                  <a:schemeClr val="accent1"/>
                </a:solidFill>
                <a:effectLst/>
                <a:latin typeface="Source Sans Pro" panose="020B0503030403020204" pitchFamily="34" charset="0"/>
              </a:rPr>
              <a:t>Menggunakan</a:t>
            </a:r>
            <a:r>
              <a:rPr lang="en-US" sz="3600" b="1" i="0" dirty="0">
                <a:solidFill>
                  <a:schemeClr val="accent1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sz="3600" b="1" dirty="0">
                <a:solidFill>
                  <a:schemeClr val="accent1"/>
                </a:solidFill>
                <a:latin typeface="Source Sans Pro" panose="020B0503030403020204" pitchFamily="34" charset="0"/>
              </a:rPr>
              <a:t>Cyclomatic complexity</a:t>
            </a:r>
            <a:endParaRPr lang="id-ID" sz="3600" dirty="0">
              <a:solidFill>
                <a:schemeClr val="accent1"/>
              </a:solidFill>
            </a:endParaRPr>
          </a:p>
          <a:p>
            <a:endParaRPr lang="id-ID" sz="4400" dirty="0">
              <a:solidFill>
                <a:schemeClr val="accent1"/>
              </a:solidFill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42D9654D-EC06-8DC3-85F5-D339B460DE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50" t="32381" r="21786" b="19455"/>
          <a:stretch/>
        </p:blipFill>
        <p:spPr>
          <a:xfrm>
            <a:off x="1476291" y="2125349"/>
            <a:ext cx="7975620" cy="394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534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Kotak Teks 8">
            <a:extLst>
              <a:ext uri="{FF2B5EF4-FFF2-40B4-BE49-F238E27FC236}">
                <a16:creationId xmlns:a16="http://schemas.microsoft.com/office/drawing/2014/main" id="{D6FADF23-A2A7-A45E-DB52-2F52B226BDD5}"/>
              </a:ext>
            </a:extLst>
          </p:cNvPr>
          <p:cNvSpPr txBox="1"/>
          <p:nvPr/>
        </p:nvSpPr>
        <p:spPr>
          <a:xfrm>
            <a:off x="1565211" y="691766"/>
            <a:ext cx="595526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i="0" dirty="0" err="1">
                <a:solidFill>
                  <a:schemeClr val="accent1"/>
                </a:solidFill>
                <a:effectLst/>
                <a:latin typeface="Source Sans Pro" panose="020B0503030403020204" pitchFamily="34" charset="0"/>
              </a:rPr>
              <a:t>Pembuatan</a:t>
            </a:r>
            <a:r>
              <a:rPr lang="en-US" sz="4400" b="1" i="0" dirty="0">
                <a:solidFill>
                  <a:schemeClr val="accent1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sz="4400" b="1" dirty="0">
                <a:solidFill>
                  <a:schemeClr val="accent1"/>
                </a:solidFill>
                <a:latin typeface="Source Sans Pro" panose="020B0503030403020204" pitchFamily="34" charset="0"/>
              </a:rPr>
              <a:t>Flowgraph</a:t>
            </a:r>
            <a:endParaRPr lang="id-ID" sz="4400" dirty="0">
              <a:solidFill>
                <a:schemeClr val="accent1"/>
              </a:solidFill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73A9E00D-EE9A-B43B-A9EA-2F6CE756DD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89" t="13878" r="27066" b="12381"/>
          <a:stretch/>
        </p:blipFill>
        <p:spPr>
          <a:xfrm>
            <a:off x="1651519" y="1716832"/>
            <a:ext cx="5606113" cy="467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50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bar 2">
            <a:extLst>
              <a:ext uri="{FF2B5EF4-FFF2-40B4-BE49-F238E27FC236}">
                <a16:creationId xmlns:a16="http://schemas.microsoft.com/office/drawing/2014/main" id="{4AB51ACA-0851-5898-D97E-53BB07B18E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52" t="14830" r="22168" b="10087"/>
          <a:stretch/>
        </p:blipFill>
        <p:spPr>
          <a:xfrm>
            <a:off x="2404965" y="1158333"/>
            <a:ext cx="7186903" cy="5374212"/>
          </a:xfrm>
          <a:prstGeom prst="rect">
            <a:avLst/>
          </a:prstGeom>
        </p:spPr>
      </p:pic>
      <p:sp>
        <p:nvSpPr>
          <p:cNvPr id="4" name="Kotak Teks 3">
            <a:extLst>
              <a:ext uri="{FF2B5EF4-FFF2-40B4-BE49-F238E27FC236}">
                <a16:creationId xmlns:a16="http://schemas.microsoft.com/office/drawing/2014/main" id="{2C891D01-615B-D0B3-E92B-3CEE280D081C}"/>
              </a:ext>
            </a:extLst>
          </p:cNvPr>
          <p:cNvSpPr txBox="1"/>
          <p:nvPr/>
        </p:nvSpPr>
        <p:spPr>
          <a:xfrm>
            <a:off x="1686509" y="388892"/>
            <a:ext cx="595526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i="0" dirty="0" err="1">
                <a:solidFill>
                  <a:schemeClr val="accent1"/>
                </a:solidFill>
                <a:effectLst/>
                <a:latin typeface="Source Sans Pro" panose="020B0503030403020204" pitchFamily="34" charset="0"/>
              </a:rPr>
              <a:t>Pembuatan</a:t>
            </a:r>
            <a:r>
              <a:rPr lang="en-US" sz="4400" b="1" i="0" dirty="0">
                <a:solidFill>
                  <a:schemeClr val="accent1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sz="4400" b="1" dirty="0">
                <a:solidFill>
                  <a:schemeClr val="accent1"/>
                </a:solidFill>
                <a:latin typeface="Source Sans Pro" panose="020B0503030403020204" pitchFamily="34" charset="0"/>
              </a:rPr>
              <a:t>Flowgraph</a:t>
            </a:r>
            <a:endParaRPr lang="id-ID" sz="4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858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bar 2">
            <a:extLst>
              <a:ext uri="{FF2B5EF4-FFF2-40B4-BE49-F238E27FC236}">
                <a16:creationId xmlns:a16="http://schemas.microsoft.com/office/drawing/2014/main" id="{5FF7F1CA-3093-6E69-08C6-FD0E374D9E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82" t="25578" r="22091" b="20681"/>
          <a:stretch/>
        </p:blipFill>
        <p:spPr>
          <a:xfrm>
            <a:off x="1108477" y="653370"/>
            <a:ext cx="9640387" cy="517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76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ambar 8">
            <a:extLst>
              <a:ext uri="{FF2B5EF4-FFF2-40B4-BE49-F238E27FC236}">
                <a16:creationId xmlns:a16="http://schemas.microsoft.com/office/drawing/2014/main" id="{10D51E12-DAD9-5AEA-7E77-BD39DA376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675" y="1092888"/>
            <a:ext cx="6219269" cy="5195945"/>
          </a:xfrm>
          <a:prstGeom prst="rect">
            <a:avLst/>
          </a:prstGeom>
        </p:spPr>
      </p:pic>
      <p:sp>
        <p:nvSpPr>
          <p:cNvPr id="10" name="Kotak Teks 9">
            <a:extLst>
              <a:ext uri="{FF2B5EF4-FFF2-40B4-BE49-F238E27FC236}">
                <a16:creationId xmlns:a16="http://schemas.microsoft.com/office/drawing/2014/main" id="{1A1416FB-E569-3628-1803-68D0C0265CCB}"/>
              </a:ext>
            </a:extLst>
          </p:cNvPr>
          <p:cNvSpPr txBox="1"/>
          <p:nvPr/>
        </p:nvSpPr>
        <p:spPr>
          <a:xfrm>
            <a:off x="1565211" y="691766"/>
            <a:ext cx="757878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i="0" dirty="0">
                <a:solidFill>
                  <a:schemeClr val="accent1"/>
                </a:solidFill>
                <a:effectLst/>
                <a:latin typeface="Source Sans Pro" panose="020B0503030403020204" pitchFamily="34" charset="0"/>
              </a:rPr>
              <a:t>Type Testing</a:t>
            </a:r>
            <a:endParaRPr lang="id-ID" sz="4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796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ambar 4">
            <a:extLst>
              <a:ext uri="{FF2B5EF4-FFF2-40B4-BE49-F238E27FC236}">
                <a16:creationId xmlns:a16="http://schemas.microsoft.com/office/drawing/2014/main" id="{D240EE7D-344F-3EFF-DDAA-F771FA3EA3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17" t="29524" r="22015" b="19592"/>
          <a:stretch/>
        </p:blipFill>
        <p:spPr>
          <a:xfrm>
            <a:off x="1172913" y="1038126"/>
            <a:ext cx="9333356" cy="478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8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bar 2">
            <a:extLst>
              <a:ext uri="{FF2B5EF4-FFF2-40B4-BE49-F238E27FC236}">
                <a16:creationId xmlns:a16="http://schemas.microsoft.com/office/drawing/2014/main" id="{FB0BECB1-C7AE-5A3A-52DB-0C21B587A0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70" t="28708" r="23699" b="42857"/>
          <a:stretch/>
        </p:blipFill>
        <p:spPr>
          <a:xfrm>
            <a:off x="1289396" y="1754154"/>
            <a:ext cx="9613208" cy="284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861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bar 2">
            <a:extLst>
              <a:ext uri="{FF2B5EF4-FFF2-40B4-BE49-F238E27FC236}">
                <a16:creationId xmlns:a16="http://schemas.microsoft.com/office/drawing/2014/main" id="{04A7FF55-B194-5E14-AA42-E721CDD102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00" t="12517" r="21421" b="10204"/>
          <a:stretch/>
        </p:blipFill>
        <p:spPr>
          <a:xfrm>
            <a:off x="2183364" y="345071"/>
            <a:ext cx="7772399" cy="616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607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bar 2">
            <a:extLst>
              <a:ext uri="{FF2B5EF4-FFF2-40B4-BE49-F238E27FC236}">
                <a16:creationId xmlns:a16="http://schemas.microsoft.com/office/drawing/2014/main" id="{BE54CC85-6E20-C947-6819-79F8FE734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92" t="12517" r="21611" b="9524"/>
          <a:stretch/>
        </p:blipFill>
        <p:spPr>
          <a:xfrm>
            <a:off x="2062065" y="339283"/>
            <a:ext cx="7856376" cy="604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861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bar 3">
            <a:extLst>
              <a:ext uri="{FF2B5EF4-FFF2-40B4-BE49-F238E27FC236}">
                <a16:creationId xmlns:a16="http://schemas.microsoft.com/office/drawing/2014/main" id="{0B87BC57-00BC-7BAC-1473-5C5FFB60FE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41" t="22449" r="22322" b="19592"/>
          <a:stretch/>
        </p:blipFill>
        <p:spPr>
          <a:xfrm>
            <a:off x="1184988" y="514351"/>
            <a:ext cx="8994710" cy="527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558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0CF6576A-B4A7-00ED-136F-66A285DC6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b="1" i="0" dirty="0">
                <a:solidFill>
                  <a:schemeClr val="accent1"/>
                </a:solidFill>
                <a:effectLst/>
                <a:latin typeface="Rosa Sans"/>
              </a:rPr>
              <a:t>Contoh </a:t>
            </a:r>
            <a:r>
              <a:rPr lang="id-ID" b="1" i="0" dirty="0" err="1">
                <a:solidFill>
                  <a:schemeClr val="accent1"/>
                </a:solidFill>
                <a:effectLst/>
                <a:latin typeface="Rosa Sans"/>
              </a:rPr>
              <a:t>White</a:t>
            </a:r>
            <a:r>
              <a:rPr lang="id-ID" b="1" i="0" dirty="0">
                <a:solidFill>
                  <a:schemeClr val="accent1"/>
                </a:solidFill>
                <a:effectLst/>
                <a:latin typeface="Rosa Sans"/>
              </a:rPr>
              <a:t> Box </a:t>
            </a:r>
            <a:r>
              <a:rPr lang="id-ID" b="1" i="0" dirty="0" err="1">
                <a:solidFill>
                  <a:schemeClr val="accent1"/>
                </a:solidFill>
                <a:effectLst/>
                <a:latin typeface="Rosa Sans"/>
              </a:rPr>
              <a:t>Testi</a:t>
            </a:r>
            <a:r>
              <a:rPr lang="en-US" b="1" i="0" dirty="0">
                <a:solidFill>
                  <a:schemeClr val="accent1"/>
                </a:solidFill>
                <a:effectLst/>
                <a:latin typeface="Rosa Sans"/>
              </a:rPr>
              <a:t>ng </a:t>
            </a:r>
            <a:r>
              <a:rPr lang="en-US" b="1" i="0" dirty="0" err="1">
                <a:solidFill>
                  <a:schemeClr val="accent1"/>
                </a:solidFill>
                <a:effectLst/>
                <a:latin typeface="Rosa Sans"/>
              </a:rPr>
              <a:t>Lainnya</a:t>
            </a:r>
            <a:endParaRPr lang="id-ID" dirty="0">
              <a:solidFill>
                <a:schemeClr val="accent1"/>
              </a:solidFill>
            </a:endParaRPr>
          </a:p>
        </p:txBody>
      </p:sp>
      <p:sp>
        <p:nvSpPr>
          <p:cNvPr id="6" name="Kotak Teks 5">
            <a:extLst>
              <a:ext uri="{FF2B5EF4-FFF2-40B4-BE49-F238E27FC236}">
                <a16:creationId xmlns:a16="http://schemas.microsoft.com/office/drawing/2014/main" id="{30058C0B-6758-8154-9E2E-4B8CCAD9153F}"/>
              </a:ext>
            </a:extLst>
          </p:cNvPr>
          <p:cNvSpPr txBox="1"/>
          <p:nvPr/>
        </p:nvSpPr>
        <p:spPr>
          <a:xfrm>
            <a:off x="838200" y="1379100"/>
            <a:ext cx="973182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d-ID" sz="2000" b="0" i="0" dirty="0">
                <a:effectLst/>
                <a:latin typeface="Rosa Sans"/>
              </a:rPr>
              <a:t>Untuk melakukan </a:t>
            </a:r>
            <a:r>
              <a:rPr lang="id-ID" sz="2000" b="0" i="1" dirty="0" err="1">
                <a:effectLst/>
                <a:latin typeface="Rosa Sans"/>
              </a:rPr>
              <a:t>white</a:t>
            </a:r>
            <a:r>
              <a:rPr lang="id-ID" sz="2000" b="0" i="1" dirty="0">
                <a:effectLst/>
                <a:latin typeface="Rosa Sans"/>
              </a:rPr>
              <a:t> </a:t>
            </a:r>
            <a:r>
              <a:rPr lang="id-ID" sz="2000" b="0" i="1" dirty="0" err="1">
                <a:effectLst/>
                <a:latin typeface="Rosa Sans"/>
              </a:rPr>
              <a:t>box</a:t>
            </a:r>
            <a:r>
              <a:rPr lang="id-ID" sz="2000" b="0" i="1" dirty="0">
                <a:effectLst/>
                <a:latin typeface="Rosa Sans"/>
              </a:rPr>
              <a:t> testing</a:t>
            </a:r>
            <a:r>
              <a:rPr lang="id-ID" sz="2000" b="0" i="0" dirty="0">
                <a:effectLst/>
                <a:latin typeface="Rosa Sans"/>
              </a:rPr>
              <a:t> dengan teknik </a:t>
            </a:r>
            <a:r>
              <a:rPr lang="id-ID" sz="2000" b="0" i="1" dirty="0" err="1">
                <a:effectLst/>
                <a:latin typeface="Rosa Sans"/>
              </a:rPr>
              <a:t>path</a:t>
            </a:r>
            <a:r>
              <a:rPr lang="id-ID" sz="2000" b="0" i="1" dirty="0">
                <a:effectLst/>
                <a:latin typeface="Rosa Sans"/>
              </a:rPr>
              <a:t> </a:t>
            </a:r>
            <a:r>
              <a:rPr lang="id-ID" sz="2000" b="0" i="1" dirty="0" err="1">
                <a:effectLst/>
                <a:latin typeface="Rosa Sans"/>
              </a:rPr>
              <a:t>coverage</a:t>
            </a:r>
            <a:r>
              <a:rPr lang="id-ID" sz="2000" b="0" i="0" dirty="0">
                <a:effectLst/>
                <a:latin typeface="Rosa Sans"/>
              </a:rPr>
              <a:t>, </a:t>
            </a:r>
            <a:r>
              <a:rPr lang="id-ID" sz="2000" b="0" i="1" dirty="0">
                <a:effectLst/>
                <a:latin typeface="Rosa Sans"/>
              </a:rPr>
              <a:t>tester</a:t>
            </a:r>
            <a:r>
              <a:rPr lang="id-ID" sz="2000" b="0" i="0" dirty="0">
                <a:effectLst/>
                <a:latin typeface="Rosa Sans"/>
              </a:rPr>
              <a:t> harus menggambar diagram (</a:t>
            </a:r>
            <a:r>
              <a:rPr lang="id-ID" sz="2000" b="0" i="1" u="sng" dirty="0" err="1">
                <a:effectLst/>
                <a:latin typeface="Rosa Sans"/>
                <a:hlinkClick r:id="rId2"/>
              </a:rPr>
              <a:t>flowchart</a:t>
            </a:r>
            <a:r>
              <a:rPr lang="id-ID" sz="2000" b="0" i="0" dirty="0">
                <a:effectLst/>
                <a:latin typeface="Rosa Sans"/>
              </a:rPr>
              <a:t>) kontrol kode untuk melihat kemungkinan jalur yang akan dilewati saat program dijalankan. </a:t>
            </a:r>
          </a:p>
          <a:p>
            <a:pPr algn="l"/>
            <a:r>
              <a:rPr lang="id-ID" sz="2000" b="0" i="0" dirty="0">
                <a:effectLst/>
                <a:latin typeface="Rosa Sans"/>
              </a:rPr>
              <a:t>Contoh kode dan jalurnya bisa dilihat pada gambar di bawah ini:</a:t>
            </a:r>
          </a:p>
        </p:txBody>
      </p:sp>
      <p:pic>
        <p:nvPicPr>
          <p:cNvPr id="8" name="Gambar 7">
            <a:extLst>
              <a:ext uri="{FF2B5EF4-FFF2-40B4-BE49-F238E27FC236}">
                <a16:creationId xmlns:a16="http://schemas.microsoft.com/office/drawing/2014/main" id="{C23037C6-6821-2E27-B493-CF51D76135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506" t="23264" r="17423" b="34695"/>
          <a:stretch/>
        </p:blipFill>
        <p:spPr>
          <a:xfrm>
            <a:off x="270589" y="2923031"/>
            <a:ext cx="5617029" cy="2883159"/>
          </a:xfrm>
          <a:prstGeom prst="rect">
            <a:avLst/>
          </a:prstGeom>
        </p:spPr>
      </p:pic>
      <p:sp>
        <p:nvSpPr>
          <p:cNvPr id="10" name="Kotak Teks 9">
            <a:extLst>
              <a:ext uri="{FF2B5EF4-FFF2-40B4-BE49-F238E27FC236}">
                <a16:creationId xmlns:a16="http://schemas.microsoft.com/office/drawing/2014/main" id="{49948AB9-F84F-A710-22BD-BD00F912152C}"/>
              </a:ext>
            </a:extLst>
          </p:cNvPr>
          <p:cNvSpPr txBox="1"/>
          <p:nvPr/>
        </p:nvSpPr>
        <p:spPr>
          <a:xfrm>
            <a:off x="5917165" y="2904369"/>
            <a:ext cx="609755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d-ID" b="0" i="0" dirty="0">
                <a:effectLst/>
                <a:latin typeface="Rosa Sans"/>
              </a:rPr>
              <a:t>Maka berdasarkan diagram di atas, kemungkinan jalur yang dilewati antara lain: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d-ID" b="0" i="0" dirty="0">
                <a:solidFill>
                  <a:srgbClr val="333333"/>
                </a:solidFill>
                <a:effectLst/>
                <a:latin typeface="Rosa Sans"/>
              </a:rPr>
              <a:t>1, 2 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d-ID" b="0" i="0" dirty="0">
                <a:solidFill>
                  <a:srgbClr val="333333"/>
                </a:solidFill>
                <a:effectLst/>
                <a:latin typeface="Rosa Sans"/>
              </a:rPr>
              <a:t>1, 3, 4, 5, 6, 8 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d-ID" b="0" i="0" dirty="0">
                <a:solidFill>
                  <a:srgbClr val="333333"/>
                </a:solidFill>
                <a:effectLst/>
                <a:latin typeface="Rosa Sans"/>
              </a:rPr>
              <a:t>1, 3, 4, 5, 6, 7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d-ID" b="0" i="0" dirty="0">
                <a:solidFill>
                  <a:srgbClr val="333333"/>
                </a:solidFill>
                <a:effectLst/>
                <a:latin typeface="Rosa Sans"/>
              </a:rPr>
              <a:t>1, 3, 4, 7, 6, 8, dan sebagainya</a:t>
            </a:r>
          </a:p>
          <a:p>
            <a:pPr algn="l"/>
            <a:r>
              <a:rPr lang="id-ID" b="0" i="0" dirty="0">
                <a:effectLst/>
                <a:latin typeface="Rosa Sans"/>
              </a:rPr>
              <a:t>Karena ada banyaknya jalur yang dihasilkan, maka kemungkinan terdapat jalur yang tidak efisien, berulang, atau salah. </a:t>
            </a:r>
          </a:p>
          <a:p>
            <a:pPr algn="l"/>
            <a:r>
              <a:rPr lang="id-ID" b="0" i="0" dirty="0">
                <a:effectLst/>
                <a:latin typeface="Rosa Sans"/>
              </a:rPr>
              <a:t>Dengan melakukan teknik </a:t>
            </a:r>
            <a:r>
              <a:rPr lang="id-ID" b="0" i="1" dirty="0" err="1">
                <a:effectLst/>
                <a:latin typeface="Rosa Sans"/>
              </a:rPr>
              <a:t>path</a:t>
            </a:r>
            <a:r>
              <a:rPr lang="id-ID" b="0" i="1" dirty="0">
                <a:effectLst/>
                <a:latin typeface="Rosa Sans"/>
              </a:rPr>
              <a:t> </a:t>
            </a:r>
            <a:r>
              <a:rPr lang="id-ID" b="0" i="1" dirty="0" err="1">
                <a:effectLst/>
                <a:latin typeface="Rosa Sans"/>
              </a:rPr>
              <a:t>coverage</a:t>
            </a:r>
            <a:r>
              <a:rPr lang="id-ID" b="0" i="0" dirty="0">
                <a:effectLst/>
                <a:latin typeface="Rosa Sans"/>
              </a:rPr>
              <a:t>, kode yang menghasilkan jalur yang tak efisien akan dimodifikasi. </a:t>
            </a:r>
          </a:p>
        </p:txBody>
      </p:sp>
    </p:spTree>
    <p:extLst>
      <p:ext uri="{BB962C8B-B14F-4D97-AF65-F5344CB8AC3E}">
        <p14:creationId xmlns:p14="http://schemas.microsoft.com/office/powerpoint/2010/main" val="36878896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4A83A6D8-BD89-C54E-5C5A-C81CBAC56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REFERENSI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BBB5A347-5F44-2E9C-57DD-494E585E6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>
                <a:hlinkClick r:id="rId2"/>
              </a:rPr>
              <a:t>https://revou.co/kosakata/white-box-testing</a:t>
            </a:r>
            <a:r>
              <a:rPr lang="en-US" dirty="0"/>
              <a:t> </a:t>
            </a:r>
          </a:p>
          <a:p>
            <a:pPr marL="514350" indent="-514350">
              <a:buAutoNum type="arabicPeriod"/>
            </a:pPr>
            <a:r>
              <a:rPr lang="id-ID" dirty="0">
                <a:hlinkClick r:id="rId3"/>
              </a:rPr>
              <a:t>https://www.slideshare.net/godyaaditya/white-box-testing-28684822</a:t>
            </a:r>
            <a:r>
              <a:rPr lang="en-US" dirty="0"/>
              <a:t> 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2375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bar 2">
            <a:extLst>
              <a:ext uri="{FF2B5EF4-FFF2-40B4-BE49-F238E27FC236}">
                <a16:creationId xmlns:a16="http://schemas.microsoft.com/office/drawing/2014/main" id="{37C73A94-9CC5-1201-39D5-0483C51746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83" t="13061" r="21863" b="10611"/>
          <a:stretch/>
        </p:blipFill>
        <p:spPr>
          <a:xfrm>
            <a:off x="1997300" y="37155"/>
            <a:ext cx="8658259" cy="672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275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Kotak Teks 5">
            <a:extLst>
              <a:ext uri="{FF2B5EF4-FFF2-40B4-BE49-F238E27FC236}">
                <a16:creationId xmlns:a16="http://schemas.microsoft.com/office/drawing/2014/main" id="{AD005E1D-E62D-B237-80FF-91EEF338E29A}"/>
              </a:ext>
            </a:extLst>
          </p:cNvPr>
          <p:cNvSpPr txBox="1"/>
          <p:nvPr/>
        </p:nvSpPr>
        <p:spPr>
          <a:xfrm>
            <a:off x="965309" y="925368"/>
            <a:ext cx="6676463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4000" b="1" i="0" dirty="0" err="1">
                <a:effectLst/>
                <a:latin typeface="Source Sans Pro" panose="020B0503030403020204" pitchFamily="34" charset="0"/>
                <a:hlinkClick r:id="rId2"/>
              </a:rPr>
              <a:t>Outline</a:t>
            </a:r>
            <a:r>
              <a:rPr lang="id-ID" sz="4000" b="1" i="0" dirty="0">
                <a:effectLst/>
                <a:latin typeface="Source Sans Pro" panose="020B0503030403020204" pitchFamily="34" charset="0"/>
                <a:hlinkClick r:id="rId2"/>
              </a:rPr>
              <a:t> </a:t>
            </a:r>
            <a:endParaRPr lang="en-US" sz="4000" b="1" dirty="0">
              <a:latin typeface="Source Sans Pro" panose="020B0503030403020204" pitchFamily="34" charset="0"/>
              <a:hlinkClick r:id="rId2"/>
            </a:endParaRPr>
          </a:p>
          <a:p>
            <a:endParaRPr lang="en-US" sz="4000" b="1" dirty="0">
              <a:latin typeface="Source Sans Pro" panose="020B0503030403020204" pitchFamily="34" charset="0"/>
              <a:hlinkClick r:id="rId2"/>
            </a:endParaRPr>
          </a:p>
          <a:p>
            <a:pPr marL="342900" indent="-342900">
              <a:buAutoNum type="arabicPeriod"/>
            </a:pPr>
            <a:r>
              <a:rPr lang="en-US" sz="4000" i="0" dirty="0">
                <a:effectLst/>
                <a:latin typeface="Source Sans Pro" panose="020B0503030403020204" pitchFamily="34" charset="0"/>
              </a:rPr>
              <a:t>White Box </a:t>
            </a:r>
            <a:r>
              <a:rPr lang="id-ID" sz="400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testing</a:t>
            </a:r>
            <a:endParaRPr lang="en-US" sz="4000" i="0" dirty="0">
              <a:solidFill>
                <a:srgbClr val="000000"/>
              </a:solidFill>
              <a:effectLst/>
              <a:latin typeface="Source Sans Pro" panose="020B0503030403020204" pitchFamily="34" charset="0"/>
            </a:endParaRPr>
          </a:p>
          <a:p>
            <a:pPr marL="342900" indent="-342900">
              <a:buAutoNum type="arabicPeriod"/>
            </a:pPr>
            <a:r>
              <a:rPr lang="id-ID" sz="400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Pembuatan </a:t>
            </a:r>
            <a:r>
              <a:rPr lang="id-ID" sz="4000" i="0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flowgraph</a:t>
            </a:r>
            <a:r>
              <a:rPr lang="id-ID" sz="400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 </a:t>
            </a:r>
            <a:endParaRPr lang="en-US" sz="4000" i="0" dirty="0">
              <a:solidFill>
                <a:srgbClr val="000000"/>
              </a:solidFill>
              <a:effectLst/>
              <a:latin typeface="Source Sans Pro" panose="020B0503030403020204" pitchFamily="34" charset="0"/>
            </a:endParaRPr>
          </a:p>
          <a:p>
            <a:pPr marL="342900" indent="-342900">
              <a:buAutoNum type="arabicPeriod"/>
            </a:pPr>
            <a:r>
              <a:rPr lang="id-ID" sz="400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Pembuatan </a:t>
            </a:r>
            <a:r>
              <a:rPr lang="id-ID" sz="4000" i="0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testcase</a:t>
            </a:r>
            <a:endParaRPr lang="id-ID" sz="4000" dirty="0"/>
          </a:p>
        </p:txBody>
      </p:sp>
    </p:spTree>
    <p:extLst>
      <p:ext uri="{BB962C8B-B14F-4D97-AF65-F5344CB8AC3E}">
        <p14:creationId xmlns:p14="http://schemas.microsoft.com/office/powerpoint/2010/main" val="3154749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ambar 6">
            <a:extLst>
              <a:ext uri="{FF2B5EF4-FFF2-40B4-BE49-F238E27FC236}">
                <a16:creationId xmlns:a16="http://schemas.microsoft.com/office/drawing/2014/main" id="{C3E960B3-BFB5-E05C-244B-E9C3599B31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41" t="29660" r="22933" b="21225"/>
          <a:stretch/>
        </p:blipFill>
        <p:spPr>
          <a:xfrm>
            <a:off x="1018971" y="1461207"/>
            <a:ext cx="10154057" cy="5098213"/>
          </a:xfrm>
          <a:prstGeom prst="rect">
            <a:avLst/>
          </a:prstGeom>
        </p:spPr>
      </p:pic>
      <p:sp>
        <p:nvSpPr>
          <p:cNvPr id="9" name="Kotak Teks 8">
            <a:extLst>
              <a:ext uri="{FF2B5EF4-FFF2-40B4-BE49-F238E27FC236}">
                <a16:creationId xmlns:a16="http://schemas.microsoft.com/office/drawing/2014/main" id="{D6FADF23-A2A7-A45E-DB52-2F52B226BDD5}"/>
              </a:ext>
            </a:extLst>
          </p:cNvPr>
          <p:cNvSpPr txBox="1"/>
          <p:nvPr/>
        </p:nvSpPr>
        <p:spPr>
          <a:xfrm>
            <a:off x="1565211" y="691766"/>
            <a:ext cx="757878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i="0" dirty="0" err="1">
                <a:solidFill>
                  <a:schemeClr val="accent1"/>
                </a:solidFill>
                <a:effectLst/>
                <a:latin typeface="Source Sans Pro" panose="020B0503030403020204" pitchFamily="34" charset="0"/>
              </a:rPr>
              <a:t>Pengertian</a:t>
            </a:r>
            <a:r>
              <a:rPr lang="en-US" sz="4400" b="1" i="0" dirty="0">
                <a:solidFill>
                  <a:schemeClr val="accent1"/>
                </a:solidFill>
                <a:effectLst/>
                <a:latin typeface="Source Sans Pro" panose="020B0503030403020204" pitchFamily="34" charset="0"/>
              </a:rPr>
              <a:t> White Box testing</a:t>
            </a:r>
            <a:endParaRPr lang="id-ID" sz="4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869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Kotak Teks 8">
            <a:extLst>
              <a:ext uri="{FF2B5EF4-FFF2-40B4-BE49-F238E27FC236}">
                <a16:creationId xmlns:a16="http://schemas.microsoft.com/office/drawing/2014/main" id="{D6FADF23-A2A7-A45E-DB52-2F52B226BDD5}"/>
              </a:ext>
            </a:extLst>
          </p:cNvPr>
          <p:cNvSpPr txBox="1"/>
          <p:nvPr/>
        </p:nvSpPr>
        <p:spPr>
          <a:xfrm>
            <a:off x="1359937" y="691766"/>
            <a:ext cx="757878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i="0" dirty="0">
                <a:solidFill>
                  <a:schemeClr val="accent1"/>
                </a:solidFill>
                <a:effectLst/>
                <a:latin typeface="Source Sans Pro" panose="020B0503030403020204" pitchFamily="34" charset="0"/>
              </a:rPr>
              <a:t>White Box testing</a:t>
            </a:r>
            <a:endParaRPr lang="id-ID" sz="4400" dirty="0">
              <a:solidFill>
                <a:schemeClr val="accent1"/>
              </a:solidFill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B3E65FD7-A0D8-80B9-ABE9-42701B5AB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95" t="27075" r="22628" b="30612"/>
          <a:stretch/>
        </p:blipFill>
        <p:spPr>
          <a:xfrm>
            <a:off x="779991" y="1679508"/>
            <a:ext cx="10892605" cy="39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39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Kotak Teks 8">
            <a:extLst>
              <a:ext uri="{FF2B5EF4-FFF2-40B4-BE49-F238E27FC236}">
                <a16:creationId xmlns:a16="http://schemas.microsoft.com/office/drawing/2014/main" id="{D6FADF23-A2A7-A45E-DB52-2F52B226BDD5}"/>
              </a:ext>
            </a:extLst>
          </p:cNvPr>
          <p:cNvSpPr txBox="1"/>
          <p:nvPr/>
        </p:nvSpPr>
        <p:spPr>
          <a:xfrm>
            <a:off x="1565211" y="691766"/>
            <a:ext cx="595526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i="0" dirty="0">
                <a:solidFill>
                  <a:schemeClr val="accent1"/>
                </a:solidFill>
                <a:effectLst/>
                <a:latin typeface="Source Sans Pro" panose="020B0503030403020204" pitchFamily="34" charset="0"/>
              </a:rPr>
              <a:t>White Box Testing</a:t>
            </a:r>
            <a:endParaRPr lang="id-ID" sz="4400" dirty="0">
              <a:solidFill>
                <a:schemeClr val="accent1"/>
              </a:solidFill>
            </a:endParaRPr>
          </a:p>
        </p:txBody>
      </p:sp>
      <p:pic>
        <p:nvPicPr>
          <p:cNvPr id="2" name="Gambar 1">
            <a:extLst>
              <a:ext uri="{FF2B5EF4-FFF2-40B4-BE49-F238E27FC236}">
                <a16:creationId xmlns:a16="http://schemas.microsoft.com/office/drawing/2014/main" id="{E77F8E9E-C561-98A5-7B22-8147E73061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41" t="29388" r="21633" b="29932"/>
          <a:stretch/>
        </p:blipFill>
        <p:spPr>
          <a:xfrm>
            <a:off x="1145852" y="1866119"/>
            <a:ext cx="9285773" cy="377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222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Kotak Teks 8">
            <a:extLst>
              <a:ext uri="{FF2B5EF4-FFF2-40B4-BE49-F238E27FC236}">
                <a16:creationId xmlns:a16="http://schemas.microsoft.com/office/drawing/2014/main" id="{D6FADF23-A2A7-A45E-DB52-2F52B226BDD5}"/>
              </a:ext>
            </a:extLst>
          </p:cNvPr>
          <p:cNvSpPr txBox="1"/>
          <p:nvPr/>
        </p:nvSpPr>
        <p:spPr>
          <a:xfrm>
            <a:off x="1565211" y="691766"/>
            <a:ext cx="769075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i="0" dirty="0" err="1">
                <a:solidFill>
                  <a:schemeClr val="accent1"/>
                </a:solidFill>
                <a:effectLst/>
                <a:latin typeface="Source Sans Pro" panose="020B0503030403020204" pitchFamily="34" charset="0"/>
              </a:rPr>
              <a:t>Kegunaan</a:t>
            </a:r>
            <a:r>
              <a:rPr lang="en-US" sz="4400" b="1" i="0" dirty="0">
                <a:solidFill>
                  <a:schemeClr val="accent1"/>
                </a:solidFill>
                <a:effectLst/>
                <a:latin typeface="Source Sans Pro" panose="020B0503030403020204" pitchFamily="34" charset="0"/>
              </a:rPr>
              <a:t> White Box Testing</a:t>
            </a:r>
            <a:endParaRPr lang="id-ID" sz="4400" dirty="0">
              <a:solidFill>
                <a:schemeClr val="accent1"/>
              </a:solidFill>
            </a:endParaRPr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99A675D3-E015-55F6-5ABF-CC4B71EC3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87" t="28844" r="22780" b="34013"/>
          <a:stretch/>
        </p:blipFill>
        <p:spPr>
          <a:xfrm>
            <a:off x="1290290" y="1786812"/>
            <a:ext cx="8698182" cy="328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86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Kotak Teks 8">
            <a:extLst>
              <a:ext uri="{FF2B5EF4-FFF2-40B4-BE49-F238E27FC236}">
                <a16:creationId xmlns:a16="http://schemas.microsoft.com/office/drawing/2014/main" id="{D6FADF23-A2A7-A45E-DB52-2F52B226BDD5}"/>
              </a:ext>
            </a:extLst>
          </p:cNvPr>
          <p:cNvSpPr txBox="1"/>
          <p:nvPr/>
        </p:nvSpPr>
        <p:spPr>
          <a:xfrm>
            <a:off x="1602535" y="691766"/>
            <a:ext cx="595526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i="0" dirty="0">
                <a:solidFill>
                  <a:schemeClr val="accent1"/>
                </a:solidFill>
                <a:effectLst/>
                <a:latin typeface="Source Sans Pro" panose="020B0503030403020204" pitchFamily="34" charset="0"/>
              </a:rPr>
              <a:t>Flowgraph</a:t>
            </a:r>
            <a:endParaRPr lang="id-ID" sz="4400" dirty="0">
              <a:solidFill>
                <a:schemeClr val="accent1"/>
              </a:solidFill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4D3A6BC7-DA31-8A69-2FD1-D838F79CC7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12" t="21307" r="21556" b="17687"/>
          <a:stretch/>
        </p:blipFill>
        <p:spPr>
          <a:xfrm>
            <a:off x="912645" y="1461207"/>
            <a:ext cx="7764825" cy="470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7530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218</Words>
  <Application>Microsoft Office PowerPoint</Application>
  <PresentationFormat>Layar Lebar</PresentationFormat>
  <Paragraphs>36</Paragraphs>
  <Slides>26</Slides>
  <Notes>0</Notes>
  <HiddenSlides>0</HiddenSlides>
  <MMClips>0</MMClips>
  <ScaleCrop>false</ScaleCrop>
  <HeadingPairs>
    <vt:vector size="6" baseType="variant">
      <vt:variant>
        <vt:lpstr>Font Dipakai</vt:lpstr>
      </vt:variant>
      <vt:variant>
        <vt:i4>5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Rosa Sans</vt:lpstr>
      <vt:lpstr>Source Sans Pro</vt:lpstr>
      <vt:lpstr>Tema Office</vt:lpstr>
      <vt:lpstr>Testing dan Implementasi Sistem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Contoh White Box Testing Lainnya</vt:lpstr>
      <vt:lpstr>REFERENSI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dan Implementasi Sistem</dc:title>
  <dc:creator>masjid al-ukhuwah</dc:creator>
  <cp:lastModifiedBy>masjid al-ukhuwah</cp:lastModifiedBy>
  <cp:revision>1</cp:revision>
  <dcterms:created xsi:type="dcterms:W3CDTF">2023-11-04T15:00:03Z</dcterms:created>
  <dcterms:modified xsi:type="dcterms:W3CDTF">2023-11-04T16:12:42Z</dcterms:modified>
</cp:coreProperties>
</file>